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0693400" cy="75565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CCCF6C-B5EA-13FA-3A5B-090CFD5D567F}" v="1" dt="2022-08-06T01:22:58.488"/>
    <p1510:client id="{B41B3C9F-5A10-7B4B-DFD1-BD68F101F234}" v="4" dt="2022-08-06T02:48:42.8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2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jendra Patil" userId="S::ad.rajendra@district98.org::188356bb-ac48-410d-b330-fc6cf591c3f5" providerId="AD" clId="Web-{B41B3C9F-5A10-7B4B-DFD1-BD68F101F234}"/>
    <pc:docChg chg="addSld delSld">
      <pc:chgData name="Rajendra Patil" userId="S::ad.rajendra@district98.org::188356bb-ac48-410d-b330-fc6cf591c3f5" providerId="AD" clId="Web-{B41B3C9F-5A10-7B4B-DFD1-BD68F101F234}" dt="2022-08-06T02:48:42.675" v="3"/>
      <pc:docMkLst>
        <pc:docMk/>
      </pc:docMkLst>
      <pc:sldChg chg="add del">
        <pc:chgData name="Rajendra Patil" userId="S::ad.rajendra@district98.org::188356bb-ac48-410d-b330-fc6cf591c3f5" providerId="AD" clId="Web-{B41B3C9F-5A10-7B4B-DFD1-BD68F101F234}" dt="2022-08-06T02:48:42.675" v="3"/>
        <pc:sldMkLst>
          <pc:docMk/>
          <pc:sldMk cId="53695502" sldId="256"/>
        </pc:sldMkLst>
      </pc:sldChg>
      <pc:sldChg chg="add del">
        <pc:chgData name="Rajendra Patil" userId="S::ad.rajendra@district98.org::188356bb-ac48-410d-b330-fc6cf591c3f5" providerId="AD" clId="Web-{B41B3C9F-5A10-7B4B-DFD1-BD68F101F234}" dt="2022-08-06T02:48:39.675" v="2"/>
        <pc:sldMkLst>
          <pc:docMk/>
          <pc:sldMk cId="3272982945" sldId="257"/>
        </pc:sldMkLst>
      </pc:sldChg>
    </pc:docChg>
  </pc:docChgLst>
  <pc:docChgLst>
    <pc:chgData name="Rajendra Patil" userId="S::ad.rajendra@district98.org::188356bb-ac48-410d-b330-fc6cf591c3f5" providerId="AD" clId="Web-{6DCCCF6C-B5EA-13FA-3A5B-090CFD5D567F}"/>
    <pc:docChg chg="modSld">
      <pc:chgData name="Rajendra Patil" userId="S::ad.rajendra@district98.org::188356bb-ac48-410d-b330-fc6cf591c3f5" providerId="AD" clId="Web-{6DCCCF6C-B5EA-13FA-3A5B-090CFD5D567F}" dt="2022-08-06T01:22:58.488" v="0" actId="1076"/>
      <pc:docMkLst>
        <pc:docMk/>
      </pc:docMkLst>
      <pc:sldChg chg="modSp">
        <pc:chgData name="Rajendra Patil" userId="S::ad.rajendra@district98.org::188356bb-ac48-410d-b330-fc6cf591c3f5" providerId="AD" clId="Web-{6DCCCF6C-B5EA-13FA-3A5B-090CFD5D567F}" dt="2022-08-06T01:22:58.488" v="0" actId="1076"/>
        <pc:sldMkLst>
          <pc:docMk/>
          <pc:sldMk cId="3272982945" sldId="257"/>
        </pc:sldMkLst>
        <pc:picChg chg="mod">
          <ac:chgData name="Rajendra Patil" userId="S::ad.rajendra@district98.org::188356bb-ac48-410d-b330-fc6cf591c3f5" providerId="AD" clId="Web-{6DCCCF6C-B5EA-13FA-3A5B-090CFD5D567F}" dt="2022-08-06T01:22:58.488" v="0" actId="1076"/>
          <ac:picMkLst>
            <pc:docMk/>
            <pc:sldMk cId="3272982945" sldId="257"/>
            <ac:picMk id="3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07710-7E18-49FD-BCED-2F7EB0CABCB8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AE4C0-A1B0-4490-AFA2-269E4FCE2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44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171" y="402314"/>
            <a:ext cx="9223058" cy="14605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171" y="2011568"/>
            <a:ext cx="9223058" cy="47945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171" y="7003756"/>
            <a:ext cx="2406015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A07710-7E18-49FD-BCED-2F7EB0CABCB8}" type="datetimeFigureOut">
              <a:rPr lang="en-US" smtClean="0"/>
              <a:t>8/5/2022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2189" y="7003756"/>
            <a:ext cx="3609023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2214" y="7003756"/>
            <a:ext cx="2406015" cy="4023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AE4C0-A1B0-4490-AFA2-269E4FCE22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53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802020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505" indent="-200505" algn="l" defTabSz="802020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51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52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535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54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55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56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57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586" indent="-200505" algn="l" defTabSz="802020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101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202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303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4040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505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606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707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8081" algn="l" defTabSz="802020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-6902"/>
            <a:ext cx="10693400" cy="7556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0941" y="4778076"/>
            <a:ext cx="9854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b="1" dirty="0">
              <a:latin typeface="Montserrat Semi-Bold Bold"/>
            </a:endParaRPr>
          </a:p>
        </p:txBody>
      </p:sp>
      <p:sp>
        <p:nvSpPr>
          <p:cNvPr id="7" name="TextBox 20"/>
          <p:cNvSpPr txBox="1"/>
          <p:nvPr/>
        </p:nvSpPr>
        <p:spPr>
          <a:xfrm>
            <a:off x="6728454" y="4817162"/>
            <a:ext cx="580906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Montserrat Semi-Bold"/>
              </a:rPr>
              <a:t>Role</a:t>
            </a:r>
          </a:p>
        </p:txBody>
      </p:sp>
      <p:sp>
        <p:nvSpPr>
          <p:cNvPr id="8" name="TextBox 21"/>
          <p:cNvSpPr txBox="1"/>
          <p:nvPr/>
        </p:nvSpPr>
        <p:spPr>
          <a:xfrm>
            <a:off x="3473594" y="5175456"/>
            <a:ext cx="1733907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Montserrat Semi-Bold"/>
              </a:rPr>
              <a:t>Event Details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4966554" y="3984676"/>
            <a:ext cx="1293971" cy="537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 dirty="0">
                <a:solidFill>
                  <a:srgbClr val="004165"/>
                </a:solidFill>
                <a:latin typeface="Montserrat Semi-Bold"/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53695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-47464" y="0"/>
            <a:ext cx="10693400" cy="7556500"/>
          </a:xfrm>
          <a:prstGeom prst="rect">
            <a:avLst/>
          </a:prstGeom>
        </p:spPr>
      </p:pic>
      <p:sp>
        <p:nvSpPr>
          <p:cNvPr id="7" name="TextBox 20"/>
          <p:cNvSpPr txBox="1"/>
          <p:nvPr/>
        </p:nvSpPr>
        <p:spPr>
          <a:xfrm>
            <a:off x="6155698" y="4680450"/>
            <a:ext cx="580906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Montserrat Semi-Bold"/>
              </a:rPr>
              <a:t>Role</a:t>
            </a:r>
          </a:p>
        </p:txBody>
      </p:sp>
      <p:sp>
        <p:nvSpPr>
          <p:cNvPr id="8" name="TextBox 21"/>
          <p:cNvSpPr txBox="1"/>
          <p:nvPr/>
        </p:nvSpPr>
        <p:spPr>
          <a:xfrm>
            <a:off x="2900838" y="5010650"/>
            <a:ext cx="1733907" cy="330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Montserrat Semi-Bold"/>
              </a:rPr>
              <a:t>Event Details</a:t>
            </a:r>
          </a:p>
        </p:txBody>
      </p:sp>
      <p:sp>
        <p:nvSpPr>
          <p:cNvPr id="9" name="TextBox 19"/>
          <p:cNvSpPr txBox="1"/>
          <p:nvPr/>
        </p:nvSpPr>
        <p:spPr>
          <a:xfrm>
            <a:off x="4966554" y="3984676"/>
            <a:ext cx="1293971" cy="53784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79"/>
              </a:lnSpc>
            </a:pPr>
            <a:r>
              <a:rPr lang="en-US" sz="3199" b="1" dirty="0">
                <a:solidFill>
                  <a:srgbClr val="004165"/>
                </a:solidFill>
                <a:latin typeface="Montserrat Semi-Bold"/>
              </a:rPr>
              <a:t>NAME</a:t>
            </a:r>
          </a:p>
        </p:txBody>
      </p:sp>
    </p:spTree>
    <p:extLst>
      <p:ext uri="{BB962C8B-B14F-4D97-AF65-F5344CB8AC3E}">
        <p14:creationId xmlns:p14="http://schemas.microsoft.com/office/powerpoint/2010/main" val="3272982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86fa3af-2319-4f89-a3b0-7b5b21cdbce4" xsi:nil="true"/>
    <lcf76f155ced4ddcb4097134ff3c332f xmlns="6f4187dd-9532-4f2c-a051-4fd992d08123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F014020D87494AB270B7F6F587EA74" ma:contentTypeVersion="11" ma:contentTypeDescription="Create a new document." ma:contentTypeScope="" ma:versionID="0bea743e109c0103ea442bc0b6589030">
  <xsd:schema xmlns:xsd="http://www.w3.org/2001/XMLSchema" xmlns:xs="http://www.w3.org/2001/XMLSchema" xmlns:p="http://schemas.microsoft.com/office/2006/metadata/properties" xmlns:ns2="6f4187dd-9532-4f2c-a051-4fd992d08123" xmlns:ns3="886fa3af-2319-4f89-a3b0-7b5b21cdbce4" targetNamespace="http://schemas.microsoft.com/office/2006/metadata/properties" ma:root="true" ma:fieldsID="27ff9d8924abd4c7a5fe41cb7f8a6b3a" ns2:_="" ns3:_="">
    <xsd:import namespace="6f4187dd-9532-4f2c-a051-4fd992d08123"/>
    <xsd:import namespace="886fa3af-2319-4f89-a3b0-7b5b21cdbc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187dd-9532-4f2c-a051-4fd992d081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d72a4509-c6e8-4b37-892b-ac3e95df6b4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6fa3af-2319-4f89-a3b0-7b5b21cdbce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489face2-3bf7-44a8-8549-507d8dcca1c2}" ma:internalName="TaxCatchAll" ma:showField="CatchAllData" ma:web="886fa3af-2319-4f89-a3b0-7b5b21cdbce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2266B5B-FFF7-4680-8270-B39C0119019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D7EAC9-4005-48F2-9053-E4DCEC4FE3F4}">
  <ds:schemaRefs>
    <ds:schemaRef ds:uri="http://schemas.microsoft.com/office/2006/metadata/properties"/>
    <ds:schemaRef ds:uri="http://schemas.microsoft.com/office/infopath/2007/PartnerControls"/>
    <ds:schemaRef ds:uri="886fa3af-2319-4f89-a3b0-7b5b21cdbce4"/>
    <ds:schemaRef ds:uri="6f4187dd-9532-4f2c-a051-4fd992d08123"/>
  </ds:schemaRefs>
</ds:datastoreItem>
</file>

<file path=customXml/itemProps3.xml><?xml version="1.0" encoding="utf-8"?>
<ds:datastoreItem xmlns:ds="http://schemas.openxmlformats.org/officeDocument/2006/customXml" ds:itemID="{5FF40ED2-2AAD-44D8-8EA0-595DD51E21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f4187dd-9532-4f2c-a051-4fd992d08123"/>
    <ds:schemaRef ds:uri="886fa3af-2319-4f89-a3b0-7b5b21cdbc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Neha A. Bhatt</dc:creator>
  <cp:lastModifiedBy>Neha A. Bhatt</cp:lastModifiedBy>
  <cp:revision>7</cp:revision>
  <dcterms:created xsi:type="dcterms:W3CDTF">2022-07-26T07:06:27Z</dcterms:created>
  <dcterms:modified xsi:type="dcterms:W3CDTF">2022-08-06T02:48:45Z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0x01010011F014020D87494AB270B7F6F587EA74</vt:lpwstr>
  </property>
  <property fmtid="{D5CDD505-2E9C-101B-9397-08002B2CF9AE}" pid="3" name="MediaServiceImageTags">
    <vt:lpwstr/>
  </property>
</Properties>
</file>